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391" r:id="rId2"/>
    <p:sldId id="393" r:id="rId3"/>
    <p:sldId id="394" r:id="rId4"/>
    <p:sldId id="368" r:id="rId5"/>
    <p:sldId id="369" r:id="rId6"/>
    <p:sldId id="371" r:id="rId7"/>
    <p:sldId id="392" r:id="rId8"/>
    <p:sldId id="372" r:id="rId9"/>
    <p:sldId id="373" r:id="rId10"/>
    <p:sldId id="374" r:id="rId11"/>
    <p:sldId id="376" r:id="rId12"/>
    <p:sldId id="377" r:id="rId13"/>
    <p:sldId id="378" r:id="rId14"/>
    <p:sldId id="379" r:id="rId15"/>
    <p:sldId id="380" r:id="rId16"/>
    <p:sldId id="381" r:id="rId17"/>
    <p:sldId id="382" r:id="rId18"/>
    <p:sldId id="383" r:id="rId19"/>
    <p:sldId id="384" r:id="rId20"/>
    <p:sldId id="385" r:id="rId21"/>
    <p:sldId id="386" r:id="rId22"/>
    <p:sldId id="387" r:id="rId23"/>
    <p:sldId id="388" r:id="rId24"/>
    <p:sldId id="389" r:id="rId25"/>
    <p:sldId id="390" r:id="rId26"/>
    <p:sldId id="395" r:id="rId27"/>
    <p:sldId id="396" r:id="rId2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ctr" rtl="0" fontAlgn="base">
      <a:spcBef>
        <a:spcPct val="5000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ctr" rtl="0" fontAlgn="base">
      <a:spcBef>
        <a:spcPct val="5000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ctr" rtl="0" fontAlgn="base">
      <a:spcBef>
        <a:spcPct val="5000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ctr" rtl="0" fontAlgn="base">
      <a:spcBef>
        <a:spcPct val="5000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E1E8F7"/>
    <a:srgbClr val="733513"/>
    <a:srgbClr val="996633"/>
    <a:srgbClr val="F2F2F2"/>
    <a:srgbClr val="969696"/>
    <a:srgbClr val="808080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97" autoAdjust="0"/>
    <p:restoredTop sz="94711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ct val="0"/>
              </a:spcBef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ct val="0"/>
              </a:spcBef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3E88BB3-51DF-4076-B259-75C719F57D47}" type="datetimeFigureOut">
              <a:rPr lang="en-US"/>
              <a:pPr>
                <a:defRPr/>
              </a:pPr>
              <a:t>9/20/2010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ct val="0"/>
              </a:spcBef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ct val="0"/>
              </a:spcBef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E8BAF3-87FC-4565-A073-82E2A3DBD8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DE6028-B7B1-4A11-8F49-5DA78CD57DF9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9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968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EFE17EFC-82E2-4727-8B7C-D69AF3177A65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10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3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378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6180B508-2B82-41C9-A3DF-6398A81204E9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11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582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F7AE93C-13AD-4A6E-BA45-22FDE5199C40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12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787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86A37150-1DA2-4049-BD63-8D01C4C5C517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13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9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992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473178ED-1C61-4906-8AB0-FEFCBD20ED8D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14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19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197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D6DE8D26-2F96-4282-A2ED-B654EEBA4295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15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40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402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FF917BC1-B1E9-424D-BA12-5F2A8AFEA2AB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16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60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606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C75FC398-DFFD-4426-87DB-F0B2D811B153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17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81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811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7FCA5AB9-0E0B-42C5-BC2D-9C5AD1688FBA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18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0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016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1243CD63-5A8E-4407-94A4-855D466B5B5A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19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DE6028-B7B1-4A11-8F49-5DA78CD57DF9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22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221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F41BC47C-ECB5-4AF8-8AAF-6142A4DD961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20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42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426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EB2506B0-2254-435F-8745-7FBB4D9C2DD0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21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63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630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27F338D4-6ADD-4153-9D2B-6BF2DD22E69E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22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8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83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308D93ED-05F3-47F2-8DD4-9FF723725D35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23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04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040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F6CC656D-BA46-4529-A71A-20E34F859256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24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24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245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6511CC9C-7B4B-4502-A70C-842B2AC667D6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25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AB02A7B-9C24-4D08-AFEE-AEB8B48ADD2B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B5F2FC8-CA1B-40B5-8871-79E3679B3833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499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5E08AA65-D6FF-4D04-846E-257A9044B1F5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3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F3A80474-F8FA-4511-891D-F4ED119526BA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4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82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7FF5D81-68FF-43E4-B106-02E25D689850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5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234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F33B1C02-10FE-4514-90E2-173E6A09692B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6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029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8593C439-0AA1-496F-888E-34D2977EFC82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7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4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6790B53A-41AD-4AAD-9F58-F6815C4BF0E5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8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6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643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3BBB8F77-34C9-463C-ACFD-9DC6BED5FAC2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9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83E79-0007-447B-A772-CD5C32A7F4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1FE80-DAB9-4DB7-BBDC-CBF22FB43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64555-FD49-43E1-AD42-54FFD4A91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AE8CD-DAA3-4B72-B0AF-6D8D29AB3B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E44AA-1ABD-4230-BBCA-03FFC6FE28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7060B-E175-4935-9FBA-8EE2E71ABC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61D6C-7163-4D09-8672-3F8F589C3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D6546-05D2-428F-AEF3-B1718F193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4AA02-08F8-4719-AC03-4BB3FDF137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57B35-F49E-436F-987A-8D8A376424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C271A-0BE3-430B-8362-E4F4D1DC1E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E95178B-75BD-4BF9-AF0D-FB98617C36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3000"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5" Type="http://schemas.openxmlformats.org/officeDocument/2006/relationships/image" Target="../media/image11.pn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5" Type="http://schemas.openxmlformats.org/officeDocument/2006/relationships/image" Target="../media/image12.pn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Relationship Id="rId5" Type="http://schemas.openxmlformats.org/officeDocument/2006/relationships/image" Target="../media/image13.pn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Relationship Id="rId5" Type="http://schemas.openxmlformats.org/officeDocument/2006/relationships/image" Target="../media/image14.pn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Relationship Id="rId5" Type="http://schemas.openxmlformats.org/officeDocument/2006/relationships/image" Target="../media/image15.png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2.wav"/><Relationship Id="rId5" Type="http://schemas.openxmlformats.org/officeDocument/2006/relationships/image" Target="../media/image16.png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3.wav"/><Relationship Id="rId5" Type="http://schemas.openxmlformats.org/officeDocument/2006/relationships/image" Target="../media/image17.png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4.wav"/><Relationship Id="rId5" Type="http://schemas.openxmlformats.org/officeDocument/2006/relationships/image" Target="../media/image18.png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5.wav"/><Relationship Id="rId5" Type="http://schemas.openxmlformats.org/officeDocument/2006/relationships/image" Target="../media/image19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Circus%20of%20Words\2nd%20Polk%20County\BD00318_.mid" TargetMode="External"/><Relationship Id="rId6" Type="http://schemas.openxmlformats.org/officeDocument/2006/relationships/image" Target="../media/image2.png"/><Relationship Id="rId5" Type="http://schemas.openxmlformats.org/officeDocument/2006/relationships/slide" Target="slide3.xml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6.wav"/><Relationship Id="rId5" Type="http://schemas.openxmlformats.org/officeDocument/2006/relationships/image" Target="../media/image20.png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7.wav"/><Relationship Id="rId5" Type="http://schemas.openxmlformats.org/officeDocument/2006/relationships/image" Target="../media/image21.png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8.wav"/><Relationship Id="rId5" Type="http://schemas.openxmlformats.org/officeDocument/2006/relationships/image" Target="../media/image22.png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9.wav"/><Relationship Id="rId5" Type="http://schemas.openxmlformats.org/officeDocument/2006/relationships/image" Target="../media/image23.png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0.wav"/><Relationship Id="rId5" Type="http://schemas.openxmlformats.org/officeDocument/2006/relationships/image" Target="../media/image24.png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1.wav"/><Relationship Id="rId5" Type="http://schemas.openxmlformats.org/officeDocument/2006/relationships/image" Target="../media/image25.png"/><Relationship Id="rId4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2.wav"/><Relationship Id="rId5" Type="http://schemas.openxmlformats.org/officeDocument/2006/relationships/image" Target="../media/image26.png"/><Relationship Id="rId4" Type="http://schemas.openxmlformats.org/officeDocument/2006/relationships/image" Target="../media/image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Circus%20of%20Words\2nd%20Polk%20County\j0388606.wav" TargetMode="External"/><Relationship Id="rId6" Type="http://schemas.openxmlformats.org/officeDocument/2006/relationships/image" Target="../media/image29.png"/><Relationship Id="rId5" Type="http://schemas.openxmlformats.org/officeDocument/2006/relationships/image" Target="../media/image28.gif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slide" Target="slide3.xml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5" Type="http://schemas.openxmlformats.org/officeDocument/2006/relationships/image" Target="../media/image6.pn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7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5" Type="http://schemas.openxmlformats.org/officeDocument/2006/relationships/image" Target="../media/image8.pn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9.pn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5" Type="http://schemas.openxmlformats.org/officeDocument/2006/relationships/image" Target="../media/image10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2" name="Picture 24" descr="cheetah twi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73" name="Picture 25" descr="cat-print-clipart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6096000"/>
            <a:ext cx="685800" cy="45243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658" name="Picture 2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2F2F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198660" name="Text Box 4"/>
          <p:cNvSpPr txBox="1">
            <a:spLocks noChangeArrowheads="1"/>
          </p:cNvSpPr>
          <p:nvPr/>
        </p:nvSpPr>
        <p:spPr bwMode="auto">
          <a:xfrm>
            <a:off x="2379556" y="4419600"/>
            <a:ext cx="4421403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today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today001.wav">
            <a:hlinkClick r:id="" action="ppaction://media"/>
          </p:cNvPr>
          <p:cNvPicPr>
            <a:picLocks noRot="1" noChangeAspect="1"/>
          </p:cNvPicPr>
          <p:nvPr>
            <a:wavAudioFile r:embed="rId1" name="today001.wav"/>
          </p:nvPr>
        </p:nvPicPr>
        <p:blipFill>
          <a:blip r:embed="rId5" cstate="print"/>
          <a:stretch>
            <a:fillRect/>
          </a:stretch>
        </p:blipFill>
        <p:spPr>
          <a:xfrm>
            <a:off x="65532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4" name="Picture 2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73351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02756" name="Text Box 4"/>
          <p:cNvSpPr txBox="1">
            <a:spLocks noChangeArrowheads="1"/>
          </p:cNvSpPr>
          <p:nvPr/>
        </p:nvSpPr>
        <p:spPr bwMode="auto">
          <a:xfrm>
            <a:off x="2570321" y="4419600"/>
            <a:ext cx="4038286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upon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upon0001.wav">
            <a:hlinkClick r:id="" action="ppaction://media"/>
          </p:cNvPr>
          <p:cNvPicPr>
            <a:picLocks noRot="1" noChangeAspect="1"/>
          </p:cNvPicPr>
          <p:nvPr>
            <a:wavAudioFile r:embed="rId1" name="upon0001.wav"/>
          </p:nvPr>
        </p:nvPicPr>
        <p:blipFill>
          <a:blip r:embed="rId5" cstate="print"/>
          <a:stretch>
            <a:fillRect/>
          </a:stretch>
        </p:blipFill>
        <p:spPr>
          <a:xfrm>
            <a:off x="6477000" y="43434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2" name="Picture 2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808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04804" name="Text Box 4"/>
          <p:cNvSpPr txBox="1">
            <a:spLocks noChangeArrowheads="1"/>
          </p:cNvSpPr>
          <p:nvPr/>
        </p:nvSpPr>
        <p:spPr bwMode="auto">
          <a:xfrm>
            <a:off x="2283383" y="4419600"/>
            <a:ext cx="4612161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which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which001.wav">
            <a:hlinkClick r:id="" action="ppaction://media"/>
          </p:cNvPr>
          <p:cNvPicPr>
            <a:picLocks noRot="1" noChangeAspect="1"/>
          </p:cNvPicPr>
          <p:nvPr>
            <a:wavAudioFile r:embed="rId1" name="which001.wav"/>
          </p:nvPr>
        </p:nvPicPr>
        <p:blipFill>
          <a:blip r:embed="rId5" cstate="print"/>
          <a:stretch>
            <a:fillRect/>
          </a:stretch>
        </p:blipFill>
        <p:spPr>
          <a:xfrm>
            <a:off x="64770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0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50" name="Picture 2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3333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06852" name="Text Box 4"/>
          <p:cNvSpPr txBox="1">
            <a:spLocks noChangeArrowheads="1"/>
          </p:cNvSpPr>
          <p:nvPr/>
        </p:nvSpPr>
        <p:spPr bwMode="auto">
          <a:xfrm>
            <a:off x="2667000" y="4419600"/>
            <a:ext cx="3900488" cy="214947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must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must0001.wav">
            <a:hlinkClick r:id="" action="ppaction://media"/>
          </p:cNvPr>
          <p:cNvPicPr>
            <a:picLocks noRot="1" noChangeAspect="1"/>
          </p:cNvPicPr>
          <p:nvPr>
            <a:wavAudioFile r:embed="rId1" name="must0001.wav"/>
          </p:nvPr>
        </p:nvPicPr>
        <p:blipFill>
          <a:blip r:embed="rId5" cstate="print"/>
          <a:stretch>
            <a:fillRect/>
          </a:stretch>
        </p:blipFill>
        <p:spPr>
          <a:xfrm>
            <a:off x="63246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9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898" name="Picture 2" descr="cheetah twi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1E8F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08900" name="Text Box 4"/>
          <p:cNvSpPr txBox="1">
            <a:spLocks noChangeArrowheads="1"/>
          </p:cNvSpPr>
          <p:nvPr/>
        </p:nvSpPr>
        <p:spPr bwMode="auto">
          <a:xfrm>
            <a:off x="2235285" y="4419600"/>
            <a:ext cx="4709944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called</a:t>
            </a:r>
            <a:endParaRPr lang="en-US" sz="13500" dirty="0">
              <a:latin typeface="Arial" charset="0"/>
            </a:endParaRPr>
          </a:p>
        </p:txBody>
      </p:sp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6" name="Picture 2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2F2F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10948" name="Text Box 4"/>
          <p:cNvSpPr txBox="1">
            <a:spLocks noChangeArrowheads="1"/>
          </p:cNvSpPr>
          <p:nvPr/>
        </p:nvSpPr>
        <p:spPr bwMode="auto">
          <a:xfrm>
            <a:off x="2057400" y="4648200"/>
            <a:ext cx="5189242" cy="1862048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1500" dirty="0" smtClean="0">
                <a:latin typeface="Arial" charset="0"/>
              </a:rPr>
              <a:t>through</a:t>
            </a:r>
            <a:endParaRPr lang="en-US" sz="11500" dirty="0">
              <a:latin typeface="Arial" charset="0"/>
            </a:endParaRPr>
          </a:p>
        </p:txBody>
      </p:sp>
      <p:pic>
        <p:nvPicPr>
          <p:cNvPr id="5" name="throug01.wav">
            <a:hlinkClick r:id="" action="ppaction://media"/>
          </p:cNvPr>
          <p:cNvPicPr>
            <a:picLocks noRot="1" noChangeAspect="1"/>
          </p:cNvPicPr>
          <p:nvPr>
            <a:wavAudioFile r:embed="rId1" name="throug01.wav"/>
          </p:nvPr>
        </p:nvPicPr>
        <p:blipFill>
          <a:blip r:embed="rId5" cstate="print"/>
          <a:stretch>
            <a:fillRect/>
          </a:stretch>
        </p:blipFill>
        <p:spPr>
          <a:xfrm>
            <a:off x="6705600" y="64008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1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994" name="Picture 2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9966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12996" name="Text Box 4"/>
          <p:cNvSpPr txBox="1">
            <a:spLocks noChangeArrowheads="1"/>
          </p:cNvSpPr>
          <p:nvPr/>
        </p:nvSpPr>
        <p:spPr bwMode="auto">
          <a:xfrm>
            <a:off x="2042918" y="4419600"/>
            <a:ext cx="5096267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000" dirty="0" smtClean="0">
                <a:latin typeface="Arial" charset="0"/>
              </a:rPr>
              <a:t>before</a:t>
            </a:r>
            <a:endParaRPr lang="en-US" sz="13000" dirty="0">
              <a:latin typeface="Arial" charset="0"/>
            </a:endParaRPr>
          </a:p>
        </p:txBody>
      </p:sp>
      <p:pic>
        <p:nvPicPr>
          <p:cNvPr id="5" name="before01.wav">
            <a:hlinkClick r:id="" action="ppaction://media"/>
          </p:cNvPr>
          <p:cNvPicPr>
            <a:picLocks noRot="1" noChangeAspect="1"/>
          </p:cNvPicPr>
          <p:nvPr>
            <a:wavAudioFile r:embed="rId1" name="before01.wav"/>
          </p:nvPr>
        </p:nvPicPr>
        <p:blipFill>
          <a:blip r:embed="rId5" cstate="print"/>
          <a:stretch>
            <a:fillRect/>
          </a:stretch>
        </p:blipFill>
        <p:spPr>
          <a:xfrm>
            <a:off x="65532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2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42" name="Picture 2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73351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15044" name="Text Box 4"/>
          <p:cNvSpPr txBox="1">
            <a:spLocks noChangeArrowheads="1"/>
          </p:cNvSpPr>
          <p:nvPr/>
        </p:nvSpPr>
        <p:spPr bwMode="auto">
          <a:xfrm>
            <a:off x="2813167" y="4419600"/>
            <a:ext cx="3554179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ever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ever0001.wav">
            <a:hlinkClick r:id="" action="ppaction://media"/>
          </p:cNvPr>
          <p:cNvPicPr>
            <a:picLocks noRot="1" noChangeAspect="1"/>
          </p:cNvPicPr>
          <p:nvPr>
            <a:wavAudioFile r:embed="rId1" name="ever0001.wav"/>
          </p:nvPr>
        </p:nvPicPr>
        <p:blipFill>
          <a:blip r:embed="rId5" cstate="print"/>
          <a:stretch>
            <a:fillRect/>
          </a:stretch>
        </p:blipFill>
        <p:spPr>
          <a:xfrm>
            <a:off x="65532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090" name="Picture 2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808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17092" name="Text Box 4"/>
          <p:cNvSpPr txBox="1">
            <a:spLocks noChangeArrowheads="1"/>
          </p:cNvSpPr>
          <p:nvPr/>
        </p:nvSpPr>
        <p:spPr bwMode="auto">
          <a:xfrm>
            <a:off x="2861651" y="4479925"/>
            <a:ext cx="3704861" cy="2092881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000" dirty="0" smtClean="0">
                <a:latin typeface="Arial" charset="0"/>
              </a:rPr>
              <a:t>cake</a:t>
            </a:r>
            <a:endParaRPr lang="en-US" sz="13000" dirty="0">
              <a:latin typeface="Arial" charset="0"/>
            </a:endParaRPr>
          </a:p>
        </p:txBody>
      </p:sp>
      <p:pic>
        <p:nvPicPr>
          <p:cNvPr id="5" name="cake0001.wav">
            <a:hlinkClick r:id="" action="ppaction://media"/>
          </p:cNvPr>
          <p:cNvPicPr>
            <a:picLocks noRot="1" noChangeAspect="1"/>
          </p:cNvPicPr>
          <p:nvPr>
            <a:wavAudioFile r:embed="rId1" name="cake0001.wav"/>
          </p:nvPr>
        </p:nvPicPr>
        <p:blipFill>
          <a:blip r:embed="rId5" cstate="print"/>
          <a:stretch>
            <a:fillRect/>
          </a:stretch>
        </p:blipFill>
        <p:spPr>
          <a:xfrm>
            <a:off x="6477000" y="44958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2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138" name="Picture 2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3333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19140" name="Text Box 4"/>
          <p:cNvSpPr txBox="1">
            <a:spLocks noChangeArrowheads="1"/>
          </p:cNvSpPr>
          <p:nvPr/>
        </p:nvSpPr>
        <p:spPr bwMode="auto">
          <a:xfrm>
            <a:off x="2514600" y="4572000"/>
            <a:ext cx="4073551" cy="2092881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000" dirty="0" smtClean="0">
                <a:latin typeface="Arial" charset="0"/>
              </a:rPr>
              <a:t>smell</a:t>
            </a:r>
            <a:endParaRPr lang="en-US" sz="13000" dirty="0">
              <a:latin typeface="Arial" charset="0"/>
            </a:endParaRPr>
          </a:p>
        </p:txBody>
      </p:sp>
      <p:pic>
        <p:nvPicPr>
          <p:cNvPr id="5" name="smell001.wav">
            <a:hlinkClick r:id="" action="ppaction://media"/>
          </p:cNvPr>
          <p:cNvPicPr>
            <a:picLocks noRot="1" noChangeAspect="1"/>
          </p:cNvPicPr>
          <p:nvPr>
            <a:wavAudioFile r:embed="rId1" name="smell001.wav"/>
          </p:nvPr>
        </p:nvPicPr>
        <p:blipFill>
          <a:blip r:embed="rId5" cstate="print"/>
          <a:stretch>
            <a:fillRect/>
          </a:stretch>
        </p:blipFill>
        <p:spPr>
          <a:xfrm>
            <a:off x="64770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7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2" name="Picture 24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137025"/>
            <a:ext cx="4876800" cy="2308324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200" dirty="0">
                <a:solidFill>
                  <a:srgbClr val="336600"/>
                </a:solidFill>
              </a:rPr>
              <a:t>W</a:t>
            </a:r>
            <a:r>
              <a:rPr lang="en-US" sz="7200" dirty="0">
                <a:solidFill>
                  <a:srgbClr val="669900"/>
                </a:solidFill>
              </a:rPr>
              <a:t>o</a:t>
            </a:r>
            <a:r>
              <a:rPr lang="en-US" sz="7200" dirty="0">
                <a:solidFill>
                  <a:srgbClr val="99CC00"/>
                </a:solidFill>
              </a:rPr>
              <a:t>r</a:t>
            </a:r>
            <a:r>
              <a:rPr lang="en-US" sz="7200" dirty="0">
                <a:solidFill>
                  <a:srgbClr val="CCCC00"/>
                </a:solidFill>
              </a:rPr>
              <a:t>d</a:t>
            </a:r>
            <a:r>
              <a:rPr lang="en-US" sz="7200" dirty="0">
                <a:solidFill>
                  <a:srgbClr val="669900"/>
                </a:solidFill>
              </a:rPr>
              <a:t> </a:t>
            </a:r>
            <a:r>
              <a:rPr lang="en-US" sz="7200" dirty="0">
                <a:solidFill>
                  <a:srgbClr val="808000"/>
                </a:solidFill>
              </a:rPr>
              <a:t>S</a:t>
            </a:r>
            <a:r>
              <a:rPr lang="en-US" sz="7200" dirty="0">
                <a:solidFill>
                  <a:srgbClr val="C0BC00"/>
                </a:solidFill>
              </a:rPr>
              <a:t>a</a:t>
            </a:r>
            <a:r>
              <a:rPr lang="en-US" sz="7200" dirty="0">
                <a:solidFill>
                  <a:srgbClr val="CC9900"/>
                </a:solidFill>
              </a:rPr>
              <a:t>f</a:t>
            </a:r>
            <a:r>
              <a:rPr lang="en-US" sz="7200" dirty="0">
                <a:solidFill>
                  <a:srgbClr val="EABD00"/>
                </a:solidFill>
              </a:rPr>
              <a:t>a</a:t>
            </a:r>
            <a:r>
              <a:rPr lang="en-US" sz="7200" dirty="0">
                <a:solidFill>
                  <a:srgbClr val="CC6600"/>
                </a:solidFill>
              </a:rPr>
              <a:t>r</a:t>
            </a:r>
            <a:r>
              <a:rPr lang="en-US" sz="7200" dirty="0">
                <a:solidFill>
                  <a:srgbClr val="E65D00"/>
                </a:solidFill>
              </a:rPr>
              <a:t>i</a:t>
            </a:r>
            <a:endParaRPr lang="en-US" sz="7200" dirty="0">
              <a:solidFill>
                <a:srgbClr val="CC3F00"/>
              </a:solidFill>
            </a:endParaRPr>
          </a:p>
        </p:txBody>
      </p:sp>
      <p:pic>
        <p:nvPicPr>
          <p:cNvPr id="2073" name="Picture 25" descr="cat-print-clipart1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5867400"/>
            <a:ext cx="685800" cy="452438"/>
          </a:xfrm>
          <a:prstGeom prst="rect">
            <a:avLst/>
          </a:prstGeom>
          <a:noFill/>
        </p:spPr>
      </p:pic>
      <p:pic>
        <p:nvPicPr>
          <p:cNvPr id="8" name="BD00318_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6477000" y="4343400"/>
            <a:ext cx="304800" cy="304800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0011753" flipV="1">
            <a:off x="2352689" y="4846005"/>
            <a:ext cx="1152918" cy="719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47)">
                                      <p:cBhvr>
                                        <p:cTn id="10" dur="1427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186" name="Picture 2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1E8F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21188" name="Text Box 4"/>
          <p:cNvSpPr txBox="1">
            <a:spLocks noChangeArrowheads="1"/>
          </p:cNvSpPr>
          <p:nvPr/>
        </p:nvSpPr>
        <p:spPr bwMode="auto">
          <a:xfrm>
            <a:off x="2380350" y="4419600"/>
            <a:ext cx="4421403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thank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thank001.wav">
            <a:hlinkClick r:id="" action="ppaction://media"/>
          </p:cNvPr>
          <p:cNvPicPr>
            <a:picLocks noRot="1" noChangeAspect="1"/>
          </p:cNvPicPr>
          <p:nvPr>
            <a:wavAudioFile r:embed="rId1" name="thank001.wav"/>
          </p:nvPr>
        </p:nvPicPr>
        <p:blipFill>
          <a:blip r:embed="rId5" cstate="print"/>
          <a:stretch>
            <a:fillRect/>
          </a:stretch>
        </p:blipFill>
        <p:spPr>
          <a:xfrm>
            <a:off x="66294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234" name="Picture 2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2F2F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23236" name="Text Box 4"/>
          <p:cNvSpPr txBox="1">
            <a:spLocks noChangeArrowheads="1"/>
          </p:cNvSpPr>
          <p:nvPr/>
        </p:nvSpPr>
        <p:spPr bwMode="auto">
          <a:xfrm>
            <a:off x="2133600" y="4724400"/>
            <a:ext cx="5033750" cy="1631216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0" dirty="0" smtClean="0">
                <a:latin typeface="Arial" charset="0"/>
              </a:rPr>
              <a:t>between</a:t>
            </a:r>
            <a:endParaRPr lang="en-US" sz="10000" dirty="0">
              <a:latin typeface="Arial" charset="0"/>
            </a:endParaRPr>
          </a:p>
        </p:txBody>
      </p:sp>
      <p:pic>
        <p:nvPicPr>
          <p:cNvPr id="5" name="betwee01.wav">
            <a:hlinkClick r:id="" action="ppaction://media"/>
          </p:cNvPr>
          <p:cNvPicPr>
            <a:picLocks noRot="1" noChangeAspect="1"/>
          </p:cNvPicPr>
          <p:nvPr>
            <a:wavAudioFile r:embed="rId1" name="betwee01.wav"/>
          </p:nvPr>
        </p:nvPicPr>
        <p:blipFill>
          <a:blip r:embed="rId5" cstate="print"/>
          <a:stretch>
            <a:fillRect/>
          </a:stretch>
        </p:blipFill>
        <p:spPr>
          <a:xfrm>
            <a:off x="66294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2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82" name="Picture 2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9966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25284" name="Text Box 4"/>
          <p:cNvSpPr txBox="1">
            <a:spLocks noChangeArrowheads="1"/>
          </p:cNvSpPr>
          <p:nvPr/>
        </p:nvSpPr>
        <p:spPr bwMode="auto">
          <a:xfrm>
            <a:off x="2286000" y="4648200"/>
            <a:ext cx="4676280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500" dirty="0" smtClean="0">
                <a:latin typeface="Arial" charset="0"/>
              </a:rPr>
              <a:t>enough</a:t>
            </a:r>
            <a:endParaRPr lang="en-US" sz="10500" dirty="0">
              <a:latin typeface="Arial" charset="0"/>
            </a:endParaRPr>
          </a:p>
        </p:txBody>
      </p:sp>
      <p:pic>
        <p:nvPicPr>
          <p:cNvPr id="5" name="enough01.wav">
            <a:hlinkClick r:id="" action="ppaction://media"/>
          </p:cNvPr>
          <p:cNvPicPr>
            <a:picLocks noRot="1" noChangeAspect="1"/>
          </p:cNvPicPr>
          <p:nvPr>
            <a:wavAudioFile r:embed="rId1" name="enough01.wav"/>
          </p:nvPr>
        </p:nvPicPr>
        <p:blipFill>
          <a:blip r:embed="rId5" cstate="print"/>
          <a:stretch>
            <a:fillRect/>
          </a:stretch>
        </p:blipFill>
        <p:spPr>
          <a:xfrm>
            <a:off x="65532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30" name="Picture 2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73351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27332" name="Text Box 4"/>
          <p:cNvSpPr txBox="1">
            <a:spLocks noChangeArrowheads="1"/>
          </p:cNvSpPr>
          <p:nvPr/>
        </p:nvSpPr>
        <p:spPr bwMode="auto">
          <a:xfrm>
            <a:off x="2861251" y="4419600"/>
            <a:ext cx="3459601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idea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idea0001.wav">
            <a:hlinkClick r:id="" action="ppaction://media"/>
          </p:cNvPr>
          <p:cNvPicPr>
            <a:picLocks noRot="1" noChangeAspect="1"/>
          </p:cNvPicPr>
          <p:nvPr>
            <a:wavAudioFile r:embed="rId1" name="idea0001.wav"/>
          </p:nvPr>
        </p:nvPicPr>
        <p:blipFill>
          <a:blip r:embed="rId5" cstate="print"/>
          <a:stretch>
            <a:fillRect/>
          </a:stretch>
        </p:blipFill>
        <p:spPr>
          <a:xfrm>
            <a:off x="6477000" y="44958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378" name="Picture 2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808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29380" name="Text Box 4"/>
          <p:cNvSpPr txBox="1">
            <a:spLocks noChangeArrowheads="1"/>
          </p:cNvSpPr>
          <p:nvPr/>
        </p:nvSpPr>
        <p:spPr bwMode="auto">
          <a:xfrm>
            <a:off x="2209800" y="4724400"/>
            <a:ext cx="4750018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500" dirty="0" smtClean="0">
                <a:latin typeface="Arial" charset="0"/>
              </a:rPr>
              <a:t>number</a:t>
            </a:r>
            <a:endParaRPr lang="en-US" sz="10500" dirty="0">
              <a:latin typeface="Arial" charset="0"/>
            </a:endParaRPr>
          </a:p>
        </p:txBody>
      </p:sp>
      <p:pic>
        <p:nvPicPr>
          <p:cNvPr id="5" name="number01.wav">
            <a:hlinkClick r:id="" action="ppaction://media"/>
          </p:cNvPr>
          <p:cNvPicPr>
            <a:picLocks noRot="1" noChangeAspect="1"/>
          </p:cNvPicPr>
          <p:nvPr>
            <a:wavAudioFile r:embed="rId1" name="number01.wav"/>
          </p:nvPr>
        </p:nvPicPr>
        <p:blipFill>
          <a:blip r:embed="rId5" cstate="print"/>
          <a:stretch>
            <a:fillRect/>
          </a:stretch>
        </p:blipFill>
        <p:spPr>
          <a:xfrm>
            <a:off x="64770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8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426" name="Picture 2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3333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31428" name="Text Box 4"/>
          <p:cNvSpPr txBox="1">
            <a:spLocks noChangeArrowheads="1"/>
          </p:cNvSpPr>
          <p:nvPr/>
        </p:nvSpPr>
        <p:spPr bwMode="auto">
          <a:xfrm>
            <a:off x="2286000" y="4724400"/>
            <a:ext cx="4599336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500" dirty="0" smtClean="0">
                <a:latin typeface="Arial" charset="0"/>
              </a:rPr>
              <a:t>country</a:t>
            </a:r>
            <a:endParaRPr lang="en-US" sz="10500" dirty="0">
              <a:latin typeface="Arial" charset="0"/>
            </a:endParaRPr>
          </a:p>
        </p:txBody>
      </p:sp>
      <p:pic>
        <p:nvPicPr>
          <p:cNvPr id="5" name="countr02.wav">
            <a:hlinkClick r:id="" action="ppaction://media"/>
          </p:cNvPr>
          <p:cNvPicPr>
            <a:picLocks noRot="1" noChangeAspect="1"/>
          </p:cNvPicPr>
          <p:nvPr>
            <a:wavAudioFile r:embed="rId1" name="countr02.wav"/>
          </p:nvPr>
        </p:nvPicPr>
        <p:blipFill>
          <a:blip r:embed="rId5" cstate="print"/>
          <a:stretch>
            <a:fillRect/>
          </a:stretch>
        </p:blipFill>
        <p:spPr>
          <a:xfrm>
            <a:off x="6553200" y="44958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1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3" name="Picture 13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7476" name="Rectangle 20"/>
          <p:cNvSpPr>
            <a:spLocks noChangeArrowheads="1"/>
          </p:cNvSpPr>
          <p:nvPr/>
        </p:nvSpPr>
        <p:spPr bwMode="auto">
          <a:xfrm>
            <a:off x="1752600" y="0"/>
            <a:ext cx="5335588" cy="1066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bg1"/>
                </a:solidFill>
              </a:rPr>
              <a:t>Perfect</a:t>
            </a:r>
            <a:r>
              <a:rPr lang="en-US" sz="3200" b="1" dirty="0">
                <a:solidFill>
                  <a:schemeClr val="bg1"/>
                </a:solidFill>
              </a:rPr>
              <a:t>!  </a:t>
            </a:r>
          </a:p>
          <a:p>
            <a:pPr algn="ctr">
              <a:spcBef>
                <a:spcPct val="0"/>
              </a:spcBef>
            </a:pPr>
            <a:r>
              <a:rPr lang="en-US" sz="3200" b="1" dirty="0">
                <a:solidFill>
                  <a:schemeClr val="bg1"/>
                </a:solidFill>
              </a:rPr>
              <a:t>Purring </a:t>
            </a:r>
            <a:r>
              <a:rPr lang="en-US" sz="3200" b="1" dirty="0" smtClean="0">
                <a:solidFill>
                  <a:schemeClr val="bg1"/>
                </a:solidFill>
              </a:rPr>
              <a:t>to Tour 2-C</a:t>
            </a:r>
            <a:endParaRPr lang="en-US" sz="4000" b="1" dirty="0">
              <a:solidFill>
                <a:schemeClr val="bg1"/>
              </a:solidFill>
            </a:endParaRPr>
          </a:p>
        </p:txBody>
      </p:sp>
      <p:pic>
        <p:nvPicPr>
          <p:cNvPr id="9" name="j0074862.wav">
            <a:hlinkClick r:id="" action="ppaction://media"/>
          </p:cNvPr>
          <p:cNvPicPr>
            <a:picLocks noRot="1" noChangeAspect="1"/>
          </p:cNvPicPr>
          <p:nvPr>
            <a:wavAudioFile r:embed="rId1" name="j0074862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07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4747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1" name="WordArt 7"/>
          <p:cNvSpPr>
            <a:spLocks noChangeArrowheads="1" noChangeShapeType="1" noTextEdit="1"/>
          </p:cNvSpPr>
          <p:nvPr/>
        </p:nvSpPr>
        <p:spPr bwMode="auto">
          <a:xfrm>
            <a:off x="5410200" y="1447800"/>
            <a:ext cx="2962275" cy="10096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r>
              <a:rPr lang="en-US" sz="6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Verdana"/>
                <a:ea typeface="Verdana"/>
                <a:cs typeface="Verdana"/>
              </a:rPr>
              <a:t>Credits</a:t>
            </a:r>
          </a:p>
        </p:txBody>
      </p:sp>
      <p:sp>
        <p:nvSpPr>
          <p:cNvPr id="139272" name="Text Box 8"/>
          <p:cNvSpPr txBox="1">
            <a:spLocks noChangeArrowheads="1"/>
          </p:cNvSpPr>
          <p:nvPr/>
        </p:nvSpPr>
        <p:spPr bwMode="auto">
          <a:xfrm>
            <a:off x="4419600" y="2209800"/>
            <a:ext cx="4724400" cy="267765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800" dirty="0"/>
          </a:p>
          <a:p>
            <a:pPr algn="ctr"/>
            <a:r>
              <a:rPr lang="en-US" sz="2800" dirty="0">
                <a:solidFill>
                  <a:srgbClr val="339966"/>
                </a:solidFill>
              </a:rPr>
              <a:t>Word Safari</a:t>
            </a:r>
          </a:p>
          <a:p>
            <a:pPr algn="ctr"/>
            <a:r>
              <a:rPr lang="en-US" sz="2800" dirty="0" smtClean="0">
                <a:solidFill>
                  <a:srgbClr val="99CC00"/>
                </a:solidFill>
              </a:rPr>
              <a:t>High </a:t>
            </a:r>
            <a:r>
              <a:rPr lang="en-US" sz="2800" dirty="0">
                <a:solidFill>
                  <a:srgbClr val="99CC00"/>
                </a:solidFill>
              </a:rPr>
              <a:t>Frequency Words</a:t>
            </a:r>
          </a:p>
          <a:p>
            <a:pPr algn="ctr"/>
            <a:r>
              <a:rPr lang="en-US" sz="2800" dirty="0" smtClean="0">
                <a:solidFill>
                  <a:srgbClr val="CACA02"/>
                </a:solidFill>
                <a:latin typeface="Monotype Corsiva" pitchFamily="66" charset="0"/>
              </a:rPr>
              <a:t>Junior Literacy Team</a:t>
            </a:r>
            <a:endParaRPr lang="en-US" sz="2800" dirty="0">
              <a:solidFill>
                <a:srgbClr val="CACA02"/>
              </a:solidFill>
            </a:endParaRPr>
          </a:p>
          <a:p>
            <a:pPr algn="ctr"/>
            <a:r>
              <a:rPr lang="en-US" sz="2800" dirty="0" smtClean="0">
                <a:solidFill>
                  <a:srgbClr val="C79D05"/>
                </a:solidFill>
                <a:latin typeface="Monotype Corsiva" pitchFamily="66" charset="0"/>
              </a:rPr>
              <a:t>by Bonnie Franklin</a:t>
            </a:r>
            <a:endParaRPr lang="en-US" sz="2800" dirty="0">
              <a:solidFill>
                <a:srgbClr val="C79D05"/>
              </a:solidFill>
              <a:latin typeface="Monotype Corsiva" pitchFamily="66" charset="0"/>
            </a:endParaRPr>
          </a:p>
          <a:p>
            <a:endParaRPr lang="en-US" sz="2800" dirty="0">
              <a:solidFill>
                <a:srgbClr val="C79D05"/>
              </a:solidFill>
              <a:latin typeface="Monotype Corsiva" pitchFamily="66" charset="0"/>
            </a:endParaRPr>
          </a:p>
        </p:txBody>
      </p:sp>
      <p:pic>
        <p:nvPicPr>
          <p:cNvPr id="6156" name="Picture 12" descr="MPj0427748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419600" cy="6858000"/>
          </a:xfrm>
          <a:prstGeom prst="rect">
            <a:avLst/>
          </a:prstGeom>
          <a:noFill/>
        </p:spPr>
      </p:pic>
      <p:pic>
        <p:nvPicPr>
          <p:cNvPr id="6157" name="Picture 13" descr="j035464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4648200"/>
            <a:ext cx="2412126" cy="1781174"/>
          </a:xfrm>
          <a:prstGeom prst="rect">
            <a:avLst/>
          </a:prstGeom>
          <a:noFill/>
        </p:spPr>
      </p:pic>
      <p:pic>
        <p:nvPicPr>
          <p:cNvPr id="7" name="j0388606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301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3927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137025"/>
            <a:ext cx="4876800" cy="2308324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96969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200" dirty="0" smtClean="0">
                <a:solidFill>
                  <a:srgbClr val="336600"/>
                </a:solidFill>
                <a:latin typeface="Comic Sans MS" pitchFamily="66" charset="0"/>
              </a:rPr>
              <a:t>Tour         </a:t>
            </a:r>
            <a:r>
              <a:rPr lang="en-US" sz="7200" dirty="0" smtClean="0">
                <a:solidFill>
                  <a:srgbClr val="CC6600"/>
                </a:solidFill>
                <a:latin typeface="Comic Sans MS" pitchFamily="66" charset="0"/>
              </a:rPr>
              <a:t>2-B</a:t>
            </a:r>
            <a:endParaRPr lang="en-US" sz="7200" dirty="0">
              <a:solidFill>
                <a:srgbClr val="E65D00"/>
              </a:solidFill>
              <a:latin typeface="Comic Sans MS" pitchFamily="66" charset="0"/>
            </a:endParaRPr>
          </a:p>
        </p:txBody>
      </p:sp>
      <p:pic>
        <p:nvPicPr>
          <p:cNvPr id="83972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388422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6019800"/>
            <a:ext cx="244475" cy="244475"/>
          </a:xfrm>
          <a:prstGeom prst="rect">
            <a:avLst/>
          </a:prstGeom>
          <a:noFill/>
        </p:spPr>
      </p:pic>
      <p:pic>
        <p:nvPicPr>
          <p:cNvPr id="5" name="Picture 25" descr="cat-print-clipart1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48400" y="6096000"/>
            <a:ext cx="685800" cy="452438"/>
          </a:xfrm>
          <a:prstGeom prst="rect">
            <a:avLst/>
          </a:prstGeom>
          <a:noFill/>
        </p:spPr>
      </p:pic>
      <p:pic>
        <p:nvPicPr>
          <p:cNvPr id="6" name="Picture 25" descr="cat-print-clipart1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1200" y="5562600"/>
            <a:ext cx="685800" cy="452438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0011753" flipV="1">
            <a:off x="2657489" y="4846006"/>
            <a:ext cx="1152918" cy="719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3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6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506" fill="hold"/>
                                        <p:tgtEl>
                                          <p:spTgt spid="839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397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2F2F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86024" name="Text Box 8"/>
          <p:cNvSpPr txBox="1">
            <a:spLocks noChangeArrowheads="1"/>
          </p:cNvSpPr>
          <p:nvPr/>
        </p:nvSpPr>
        <p:spPr bwMode="auto">
          <a:xfrm>
            <a:off x="3004743" y="4419600"/>
            <a:ext cx="3167855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well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well0001.wav">
            <a:hlinkClick r:id="" action="ppaction://media"/>
          </p:cNvPr>
          <p:cNvPicPr>
            <a:picLocks noRot="1" noChangeAspect="1"/>
          </p:cNvPicPr>
          <p:nvPr>
            <a:wavAudioFile r:embed="rId1" name="well0001.wav"/>
          </p:nvPr>
        </p:nvPicPr>
        <p:blipFill>
          <a:blip r:embed="rId5" cstate="print"/>
          <a:stretch>
            <a:fillRect/>
          </a:stretch>
        </p:blipFill>
        <p:spPr>
          <a:xfrm>
            <a:off x="64770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7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2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9966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3294068" y="4419600"/>
            <a:ext cx="2592376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ate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eight001.wav">
            <a:hlinkClick r:id="" action="ppaction://media"/>
          </p:cNvPr>
          <p:cNvPicPr>
            <a:picLocks noRot="1" noChangeAspect="1"/>
          </p:cNvPicPr>
          <p:nvPr>
            <a:wavAudioFile r:embed="rId1" name="eight001.wav"/>
          </p:nvPr>
        </p:nvPicPr>
        <p:blipFill>
          <a:blip r:embed="rId5" cstate="print"/>
          <a:stretch>
            <a:fillRect/>
          </a:stretch>
        </p:blipFill>
        <p:spPr>
          <a:xfrm>
            <a:off x="6553200" y="43434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2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73351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141316" name="Text Box 4"/>
          <p:cNvSpPr txBox="1">
            <a:spLocks noChangeArrowheads="1"/>
          </p:cNvSpPr>
          <p:nvPr/>
        </p:nvSpPr>
        <p:spPr bwMode="auto">
          <a:xfrm>
            <a:off x="3100915" y="4419600"/>
            <a:ext cx="2977097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into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into0001.wav">
            <a:hlinkClick r:id="" action="ppaction://media"/>
          </p:cNvPr>
          <p:cNvPicPr>
            <a:picLocks noRot="1" noChangeAspect="1"/>
          </p:cNvPicPr>
          <p:nvPr>
            <a:wavAudioFile r:embed="rId1" name="into0001.wav"/>
          </p:nvPr>
        </p:nvPicPr>
        <p:blipFill>
          <a:blip r:embed="rId5" cstate="print"/>
          <a:stretch>
            <a:fillRect/>
          </a:stretch>
        </p:blipFill>
        <p:spPr>
          <a:xfrm>
            <a:off x="65532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1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2" descr="cheetah twi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808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139268" name="Text Box 4"/>
          <p:cNvSpPr txBox="1">
            <a:spLocks noChangeArrowheads="1"/>
          </p:cNvSpPr>
          <p:nvPr/>
        </p:nvSpPr>
        <p:spPr bwMode="auto">
          <a:xfrm>
            <a:off x="2570321" y="4419600"/>
            <a:ext cx="4038286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been</a:t>
            </a:r>
            <a:endParaRPr lang="en-US" sz="13500" dirty="0">
              <a:latin typeface="Arial" charset="0"/>
            </a:endParaRPr>
          </a:p>
        </p:txBody>
      </p:sp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2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3333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3544676" y="4419600"/>
            <a:ext cx="2145139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>
                <a:latin typeface="Arial" charset="0"/>
              </a:rPr>
              <a:t>o</a:t>
            </a:r>
            <a:r>
              <a:rPr lang="en-US" sz="13500" dirty="0" smtClean="0">
                <a:latin typeface="Arial" charset="0"/>
              </a:rPr>
              <a:t>f</a:t>
            </a:r>
            <a:r>
              <a:rPr lang="en-US" sz="1200" dirty="0" smtClean="0">
                <a:latin typeface="Arial" charset="0"/>
              </a:rPr>
              <a:t> </a:t>
            </a:r>
            <a:r>
              <a:rPr lang="en-US" sz="13500" dirty="0" smtClean="0">
                <a:latin typeface="Arial" charset="0"/>
              </a:rPr>
              <a:t>f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off00001.wav">
            <a:hlinkClick r:id="" action="ppaction://media"/>
          </p:cNvPr>
          <p:cNvPicPr>
            <a:picLocks noRot="1" noChangeAspect="1"/>
          </p:cNvPicPr>
          <p:nvPr>
            <a:wavAudioFile r:embed="rId1" name="off00001.wav"/>
          </p:nvPr>
        </p:nvPicPr>
        <p:blipFill>
          <a:blip r:embed="rId5" cstate="print"/>
          <a:stretch>
            <a:fillRect/>
          </a:stretch>
        </p:blipFill>
        <p:spPr>
          <a:xfrm>
            <a:off x="64008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0" name="Picture 2" descr="cheetah twi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2098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1E8F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145412" name="Text Box 4"/>
          <p:cNvSpPr txBox="1">
            <a:spLocks noChangeArrowheads="1"/>
          </p:cNvSpPr>
          <p:nvPr/>
        </p:nvSpPr>
        <p:spPr bwMode="auto">
          <a:xfrm>
            <a:off x="2970262" y="4419600"/>
            <a:ext cx="3239990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>
                <a:latin typeface="Arial" charset="0"/>
              </a:rPr>
              <a:t>p</a:t>
            </a:r>
            <a:r>
              <a:rPr lang="en-US" sz="13500" dirty="0" smtClean="0">
                <a:latin typeface="Arial" charset="0"/>
              </a:rPr>
              <a:t>ar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13500" dirty="0" smtClean="0">
                <a:latin typeface="Arial" charset="0"/>
              </a:rPr>
              <a:t>t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part0001.wav">
            <a:hlinkClick r:id="" action="ppaction://media"/>
          </p:cNvPr>
          <p:cNvPicPr>
            <a:picLocks noRot="1" noChangeAspect="1"/>
          </p:cNvPicPr>
          <p:nvPr>
            <a:wavAudioFile r:embed="rId1" name="part0001.wav"/>
          </p:nvPr>
        </p:nvPicPr>
        <p:blipFill>
          <a:blip r:embed="rId5" cstate="print"/>
          <a:stretch>
            <a:fillRect/>
          </a:stretch>
        </p:blipFill>
        <p:spPr>
          <a:xfrm>
            <a:off x="65532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8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2997</TotalTime>
  <Words>73</Words>
  <Application>Microsoft Office PowerPoint</Application>
  <PresentationFormat>On-screen Show (4:3)</PresentationFormat>
  <Paragraphs>59</Paragraphs>
  <Slides>27</Slides>
  <Notes>27</Notes>
  <HiddenSlides>0</HiddenSlides>
  <MMClips>24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Bonnie Franklin</dc:creator>
  <cp:lastModifiedBy>bonnie.franklin</cp:lastModifiedBy>
  <cp:revision>106</cp:revision>
  <dcterms:created xsi:type="dcterms:W3CDTF">2007-09-22T02:49:21Z</dcterms:created>
  <dcterms:modified xsi:type="dcterms:W3CDTF">2010-09-20T14:46:43Z</dcterms:modified>
</cp:coreProperties>
</file>